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d9a863ba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d9a863ba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9a863ba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d9a863ba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d9a863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d9a863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9a863b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9a863b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9a863ba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9a863ba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d9a863ba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d9a863ba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d9a863b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d9a863b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9a863b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9a863b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d9a863b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d9a863b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d9a863b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d9a863b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100">
                <a:latin typeface="Times New Roman"/>
                <a:ea typeface="Times New Roman"/>
                <a:cs typeface="Times New Roman"/>
                <a:sym typeface="Times New Roman"/>
              </a:rPr>
              <a:t>PROCESOS </a:t>
            </a:r>
            <a:r>
              <a:rPr lang="es" sz="7100">
                <a:latin typeface="Times New Roman"/>
                <a:ea typeface="Times New Roman"/>
                <a:cs typeface="Times New Roman"/>
                <a:sym typeface="Times New Roman"/>
              </a:rPr>
              <a:t>LÓGICO</a:t>
            </a:r>
            <a:r>
              <a:rPr lang="es" sz="7100"/>
              <a:t> </a:t>
            </a:r>
            <a:endParaRPr sz="71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LAURA TATIANA GOMEZ CASTILLO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BRAYAN GOMEZ LOPEZ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“ACEITE”</a:t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 </a:t>
            </a:r>
            <a:r>
              <a:rPr lang="es"/>
              <a:t>ARROZ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00" y="2504075"/>
            <a:ext cx="3525600" cy="21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950" y="378000"/>
            <a:ext cx="3643500" cy="17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“SAL”</a:t>
            </a:r>
            <a:endParaRPr/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/>
              <a:t>AGREGAR AL</a:t>
            </a:r>
            <a:r>
              <a:rPr lang="es"/>
              <a:t> </a:t>
            </a:r>
            <a:r>
              <a:rPr lang="es"/>
              <a:t>ARROZ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100" y="923500"/>
            <a:ext cx="4148601" cy="34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Actividades de Apropiación del conocimiento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810700"/>
            <a:ext cx="8520600" cy="2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PRESTAR MUCHA 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ATENCIÓN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ANOTAR TODOS LOS PROCESOS 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INTERVENIR SI SIENTE QUE EL PROCESO 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MAL CON LA PALABRA “PATO”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393150"/>
            <a:ext cx="33337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54225" y="394775"/>
            <a:ext cx="7749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IMPORTANTE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RECORDAR QUE ESTAMOS HABLANDO CON UN COMPUTADOR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331525" y="1466700"/>
            <a:ext cx="83280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Times New Roman"/>
                <a:ea typeface="Times New Roman"/>
                <a:cs typeface="Times New Roman"/>
                <a:sym typeface="Times New Roman"/>
              </a:rPr>
              <a:t>PASOS PARA HACER UN ARROZ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50" y="2464100"/>
            <a:ext cx="3356196" cy="25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“OLLA”</a:t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QUE DONDE VAMOS HACER EL </a:t>
            </a:r>
            <a:r>
              <a:rPr lang="es"/>
              <a:t>ARROZ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350" y="566750"/>
            <a:ext cx="3550300" cy="35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“LA CEBOLLA”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250" y="118550"/>
            <a:ext cx="3959250" cy="2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ECHAR LA MITAD DE LA MITAD DE LA CEBOLLA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50" y="2672275"/>
            <a:ext cx="3959250" cy="22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“EL ARROZ”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300" y="1014625"/>
            <a:ext cx="3917900" cy="3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05225" y="30260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AGREGAMOS EL ARROZ LAVADO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“AGUA”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AGREGAMOS EL AGUA EN UNA JARRA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025" y="564100"/>
            <a:ext cx="3223326" cy="4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“FUEGO”</a:t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PONER EL </a:t>
            </a:r>
            <a:r>
              <a:rPr lang="es"/>
              <a:t>ARROZ </a:t>
            </a:r>
            <a:r>
              <a:rPr lang="es"/>
              <a:t>A CALENTAR 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425" y="2682925"/>
            <a:ext cx="4100725" cy="22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400" y="193625"/>
            <a:ext cx="3809600" cy="23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